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23"/>
  </p:notesMasterIdLst>
  <p:sldIdLst>
    <p:sldId id="309" r:id="rId2"/>
    <p:sldId id="310" r:id="rId3"/>
    <p:sldId id="311" r:id="rId4"/>
    <p:sldId id="313" r:id="rId5"/>
    <p:sldId id="314" r:id="rId6"/>
    <p:sldId id="315" r:id="rId7"/>
    <p:sldId id="312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8" r:id="rId17"/>
    <p:sldId id="325" r:id="rId18"/>
    <p:sldId id="326" r:id="rId19"/>
    <p:sldId id="327" r:id="rId20"/>
    <p:sldId id="341" r:id="rId21"/>
    <p:sldId id="34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5" autoAdjust="0"/>
    <p:restoredTop sz="94660"/>
  </p:normalViewPr>
  <p:slideViewPr>
    <p:cSldViewPr>
      <p:cViewPr varScale="1">
        <p:scale>
          <a:sx n="70" d="100"/>
          <a:sy n="70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8A1AD-3B55-4B13-9F85-2B30EA638AE4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18959-872D-4BD8-A9B0-BFF8F4E4F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1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dimensions are 4.39 x 6.97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866ED-447D-4DBF-916E-D1328C8A90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83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dimensions are 4.39 x 6.97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866ED-447D-4DBF-916E-D1328C8A901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83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dimensions are 4.39 x 6.97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866ED-447D-4DBF-916E-D1328C8A901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83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dimensions are 4.39 x 6.97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866ED-447D-4DBF-916E-D1328C8A901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83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dimensions are 4.39 x 6.97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866ED-447D-4DBF-916E-D1328C8A901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83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dimensions are 4.39 x 6.97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866ED-447D-4DBF-916E-D1328C8A901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83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dimensions are 4.39 x 6.97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866ED-447D-4DBF-916E-D1328C8A901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83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dimensions are 4.39 x 6.97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866ED-447D-4DBF-916E-D1328C8A901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83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dimensions are 4.39 x 6.97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866ED-447D-4DBF-916E-D1328C8A901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83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dimensions are 4.39 x 6.97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866ED-447D-4DBF-916E-D1328C8A901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83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dimensions are 4.39 x 6.97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866ED-447D-4DBF-916E-D1328C8A901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8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dimensions are 4.39 x 6.97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866ED-447D-4DBF-916E-D1328C8A90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83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dimensions are 4.39 x 6.97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866ED-447D-4DBF-916E-D1328C8A901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83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dimensions are 4.39 x 6.97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866ED-447D-4DBF-916E-D1328C8A901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8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dimensions are 4.39 x 6.97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866ED-447D-4DBF-916E-D1328C8A901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8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dimensions are 4.39 x 6.97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866ED-447D-4DBF-916E-D1328C8A90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83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dimensions are 4.39 x 6.97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866ED-447D-4DBF-916E-D1328C8A90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83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dimensions are 4.39 x 6.97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866ED-447D-4DBF-916E-D1328C8A901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83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dimensions are 4.39 x 6.97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866ED-447D-4DBF-916E-D1328C8A901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83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dimensions are 4.39 x 6.97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866ED-447D-4DBF-916E-D1328C8A901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83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dimensions are 4.39 x 6.97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866ED-447D-4DBF-916E-D1328C8A901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8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0E7C-2DF1-4895-B211-93790351FAFC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88235DC-FEA6-408E-BFDC-CFE69A330B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0E7C-2DF1-4895-B211-93790351FAFC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35DC-FEA6-408E-BFDC-CFE69A330B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0E7C-2DF1-4895-B211-93790351FAFC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35DC-FEA6-408E-BFDC-CFE69A330B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0E7C-2DF1-4895-B211-93790351FAFC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35DC-FEA6-408E-BFDC-CFE69A330B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0E7C-2DF1-4895-B211-93790351FAFC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8235DC-FEA6-408E-BFDC-CFE69A330B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0E7C-2DF1-4895-B211-93790351FAFC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35DC-FEA6-408E-BFDC-CFE69A330B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0E7C-2DF1-4895-B211-93790351FAFC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35DC-FEA6-408E-BFDC-CFE69A330B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0E7C-2DF1-4895-B211-93790351FAFC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35DC-FEA6-408E-BFDC-CFE69A330B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0E7C-2DF1-4895-B211-93790351FAFC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35DC-FEA6-408E-BFDC-CFE69A330B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0E7C-2DF1-4895-B211-93790351FAFC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35DC-FEA6-408E-BFDC-CFE69A330B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0E7C-2DF1-4895-B211-93790351FAFC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8235DC-FEA6-408E-BFDC-CFE69A330B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96438E-4151-4FEC-809F-A3D2DF627F4B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microsoft.com/office/2007/relationships/hdphoto" Target="../media/hdphoto1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microsoft.com/office/2007/relationships/hdphoto" Target="../media/hdphoto2.wdp"/><Relationship Id="rId1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png"/><Relationship Id="rId12" Type="http://schemas.microsoft.com/office/2007/relationships/hdphoto" Target="../media/hdphoto7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microsoft.com/office/2007/relationships/hdphoto" Target="../media/hdphoto6.wdp"/><Relationship Id="rId4" Type="http://schemas.openxmlformats.org/officeDocument/2006/relationships/image" Target="../media/image2.jp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microsoft.com/office/2007/relationships/hdphoto" Target="../media/hdphoto8.wdp"/><Relationship Id="rId4" Type="http://schemas.openxmlformats.org/officeDocument/2006/relationships/image" Target="../media/image2.jp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microsoft.com/office/2007/relationships/hdphoto" Target="../media/hdphoto8.wdp"/><Relationship Id="rId4" Type="http://schemas.openxmlformats.org/officeDocument/2006/relationships/image" Target="../media/image2.jp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microsoft.com/office/2007/relationships/hdphoto" Target="../media/hdphoto8.wdp"/><Relationship Id="rId4" Type="http://schemas.openxmlformats.org/officeDocument/2006/relationships/image" Target="../media/image2.jp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microsoft.com/office/2007/relationships/hdphoto" Target="../media/hdphoto1.wdp"/><Relationship Id="rId11" Type="http://schemas.microsoft.com/office/2007/relationships/hdphoto" Target="../media/hdphoto9.wdp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jpg"/><Relationship Id="rId9" Type="http://schemas.microsoft.com/office/2007/relationships/hdphoto" Target="../media/hdphoto2.wdp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microsoft.com/office/2007/relationships/hdphoto" Target="../media/hdphoto1.wdp"/><Relationship Id="rId11" Type="http://schemas.microsoft.com/office/2007/relationships/hdphoto" Target="../media/hdphoto9.wdp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jpg"/><Relationship Id="rId9" Type="http://schemas.microsoft.com/office/2007/relationships/hdphoto" Target="../media/hdphoto2.wdp"/><Relationship Id="rId1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.png"/><Relationship Id="rId12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microsoft.com/office/2007/relationships/hdphoto" Target="../media/hdphoto1.wdp"/><Relationship Id="rId11" Type="http://schemas.microsoft.com/office/2007/relationships/hdphoto" Target="../media/hdphoto5.wdp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jpg"/><Relationship Id="rId9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.png"/><Relationship Id="rId12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microsoft.com/office/2007/relationships/hdphoto" Target="../media/hdphoto1.wdp"/><Relationship Id="rId11" Type="http://schemas.microsoft.com/office/2007/relationships/hdphoto" Target="../media/hdphoto5.wdp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jpg"/><Relationship Id="rId9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06840" cy="32249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41910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most exciting features of APBA Hockey is the Matchup System.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1429" y="5613836"/>
            <a:ext cx="87425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Matchups</a:t>
            </a:r>
            <a:endParaRPr lang="en-US" sz="3600" b="1" i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30808" y1="44949" x2="36869" y2="48485"/>
                        <a14:foregroundMark x1="25253" y1="69697" x2="75253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29293" y1="54545" x2="71717" y2="35354"/>
                        <a14:foregroundMark x1="35354" y1="35354" x2="65152" y2="28788"/>
                        <a14:foregroundMark x1="27273" y1="71717" x2="72222" y2="6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30" l="6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03" y="762000"/>
            <a:ext cx="2679192" cy="3392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8" y="762000"/>
            <a:ext cx="2542032" cy="3291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94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06840" cy="32249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429" y="5613836"/>
            <a:ext cx="87425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Matchups</a:t>
            </a:r>
            <a:endParaRPr lang="en-US" sz="3600" b="1" i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30808" y1="44949" x2="36869" y2="48485"/>
                        <a14:foregroundMark x1="25253" y1="69697" x2="75253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29293" y1="54545" x2="71717" y2="35354"/>
                        <a14:foregroundMark x1="35354" y1="35354" x2="65152" y2="28788"/>
                        <a14:foregroundMark x1="27273" y1="71717" x2="72222" y2="6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30" l="6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03" y="762000"/>
            <a:ext cx="2679192" cy="3392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1600" y="4495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Matchup System is triggered on dice roll “53” in Forecheck strategy 2, and all rolls of “53” and “62” for Forecheck Strategy 3.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8" y="762000"/>
            <a:ext cx="2542032" cy="3291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104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06840" cy="32249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429" y="5613836"/>
            <a:ext cx="87425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Matchups</a:t>
            </a:r>
            <a:endParaRPr lang="en-US" sz="3600" b="1" i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30808" y1="44949" x2="36869" y2="48485"/>
                        <a14:foregroundMark x1="25253" y1="69697" x2="75253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29293" y1="54545" x2="71717" y2="35354"/>
                        <a14:foregroundMark x1="35354" y1="35354" x2="65152" y2="28788"/>
                        <a14:foregroundMark x1="27273" y1="71717" x2="72222" y2="6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30" l="6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03" y="762000"/>
            <a:ext cx="2679192" cy="3392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4615" y1="83849" x2="77308" y2="68041"/>
                        <a14:backgroundMark x1="44615" y1="85223" x2="76923" y2="69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12" y="4038600"/>
            <a:ext cx="898688" cy="1005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52217" y1="83408" x2="77340" y2="60538"/>
                        <a14:backgroundMark x1="53202" y1="85650" x2="76355" y2="65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85" y="4221480"/>
            <a:ext cx="665915" cy="7315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96585" y="504444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we go!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8" y="762000"/>
            <a:ext cx="2542032" cy="3291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294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06840" cy="32249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429" y="5613836"/>
            <a:ext cx="87425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Matchups</a:t>
            </a:r>
            <a:endParaRPr lang="en-US" sz="3600" b="1" i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30808" y1="44949" x2="36869" y2="48485"/>
                        <a14:foregroundMark x1="25253" y1="69697" x2="75253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29293" y1="54545" x2="71717" y2="35354"/>
                        <a14:foregroundMark x1="35354" y1="35354" x2="65152" y2="28788"/>
                        <a14:foregroundMark x1="27273" y1="71717" x2="72222" y2="6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29000" y="4495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Roll the dice and add them…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4800"/>
            <a:ext cx="4809867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7390" y1="81712" x2="79116" y2="64591"/>
                        <a14:backgroundMark x1="48594" y1="83268" x2="79116" y2="66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72" y="4892040"/>
            <a:ext cx="797342" cy="822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53695" y1="82960" x2="78325" y2="60538"/>
                        <a14:backgroundMark x1="53695" y1="85202" x2="75862" y2="65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85" y="4953000"/>
            <a:ext cx="665915" cy="731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312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06840" cy="32249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429" y="5613836"/>
            <a:ext cx="87425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Matchups</a:t>
            </a:r>
            <a:endParaRPr lang="en-US" sz="3600" b="1" i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30808" y1="44949" x2="36869" y2="48485"/>
                        <a14:foregroundMark x1="25253" y1="69697" x2="75253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29293" y1="54545" x2="71717" y2="35354"/>
                        <a14:foregroundMark x1="35354" y1="35354" x2="65152" y2="28788"/>
                        <a14:foregroundMark x1="27273" y1="71717" x2="72222" y2="6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27760" y="4495800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…Hossa is the right wing…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4800"/>
            <a:ext cx="4809867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7390" y1="81712" x2="79116" y2="64591"/>
                        <a14:backgroundMark x1="48594" y1="83268" x2="79116" y2="66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72" y="4892040"/>
            <a:ext cx="797342" cy="822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53695" y1="82960" x2="78325" y2="60538"/>
                        <a14:backgroundMark x1="53695" y1="85202" x2="75862" y2="65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85" y="4953000"/>
            <a:ext cx="665915" cy="731520"/>
          </a:xfrm>
          <a:prstGeom prst="rect">
            <a:avLst/>
          </a:prstGeom>
        </p:spPr>
      </p:pic>
      <p:pic>
        <p:nvPicPr>
          <p:cNvPr id="11" name="Picture 4" descr="http://grilhouse.ru/image/data/eaceg5BT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247" y="1447800"/>
            <a:ext cx="1254125" cy="12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33800" y="4495800"/>
            <a:ext cx="524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…he battles in the corner with the opposing left 				defenseman…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692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06840" cy="32249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429" y="5613836"/>
            <a:ext cx="87425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Matchups</a:t>
            </a:r>
            <a:endParaRPr lang="en-US" sz="3600" b="1" i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30808" y1="44949" x2="36869" y2="48485"/>
                        <a14:foregroundMark x1="25253" y1="69697" x2="75253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29293" y1="54545" x2="71717" y2="35354"/>
                        <a14:foregroundMark x1="35354" y1="35354" x2="65152" y2="28788"/>
                        <a14:foregroundMark x1="27273" y1="71717" x2="72222" y2="6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57400" y="4495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…Tampa Bay’s Anton Stralman is the left defenseman…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4800"/>
            <a:ext cx="4809867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7390" y1="81712" x2="79116" y2="64591"/>
                        <a14:backgroundMark x1="48594" y1="83268" x2="79116" y2="66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72" y="4892040"/>
            <a:ext cx="797342" cy="822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53695" y1="82960" x2="78325" y2="60538"/>
                        <a14:backgroundMark x1="53695" y1="85202" x2="75862" y2="65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85" y="4953000"/>
            <a:ext cx="665915" cy="731520"/>
          </a:xfrm>
          <a:prstGeom prst="rect">
            <a:avLst/>
          </a:prstGeom>
        </p:spPr>
      </p:pic>
      <p:pic>
        <p:nvPicPr>
          <p:cNvPr id="11" name="Picture 4" descr="http://grilhouse.ru/image/data/eaceg5BT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247" y="1447800"/>
            <a:ext cx="1254125" cy="12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492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06840" cy="32249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429" y="5613836"/>
            <a:ext cx="87425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Matchups</a:t>
            </a:r>
            <a:endParaRPr lang="en-US" sz="3600" b="1" i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30808" y1="44949" x2="36869" y2="48485"/>
                        <a14:foregroundMark x1="25253" y1="69697" x2="75253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29293" y1="54545" x2="71717" y2="35354"/>
                        <a14:foregroundMark x1="35354" y1="35354" x2="65152" y2="28788"/>
                        <a14:foregroundMark x1="27273" y1="71717" x2="72222" y2="6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8200" y="4495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…now we’re going to compare Hossa’s and Stralman’s Corner Battle Ratings (C:)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4800"/>
            <a:ext cx="4809867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7390" y1="81712" x2="79116" y2="64591"/>
                        <a14:backgroundMark x1="48594" y1="83268" x2="79116" y2="66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72" y="4892040"/>
            <a:ext cx="797342" cy="822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53695" y1="82960" x2="78325" y2="60538"/>
                        <a14:backgroundMark x1="53695" y1="85202" x2="75862" y2="65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85" y="4953000"/>
            <a:ext cx="665915" cy="731520"/>
          </a:xfrm>
          <a:prstGeom prst="rect">
            <a:avLst/>
          </a:prstGeom>
        </p:spPr>
      </p:pic>
      <p:pic>
        <p:nvPicPr>
          <p:cNvPr id="14" name="Picture 4" descr="http://grilhouse.ru/image/data/eaceg5BT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247" y="1447800"/>
            <a:ext cx="1254125" cy="12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075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6 3.7037E-6 L 0.28385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06840" cy="32249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429" y="5613836"/>
            <a:ext cx="87425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Matchups</a:t>
            </a:r>
            <a:endParaRPr lang="en-US" sz="3600" b="1" i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30808" y1="44949" x2="36869" y2="48485"/>
                        <a14:foregroundMark x1="25253" y1="69697" x2="75253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29293" y1="54545" x2="71717" y2="35354"/>
                        <a14:foregroundMark x1="35354" y1="35354" x2="65152" y2="28788"/>
                        <a14:foregroundMark x1="27273" y1="71717" x2="72222" y2="6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14400" y="4495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to the left of the slash is the offensive Corner Battle Rating…Hossa is rated a 10…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30" l="6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41" y="685800"/>
            <a:ext cx="2679192" cy="33924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527" l="9936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85800"/>
            <a:ext cx="2833832" cy="3392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68" y="685800"/>
            <a:ext cx="2542032" cy="3291840"/>
          </a:xfrm>
          <a:prstGeom prst="rect">
            <a:avLst/>
          </a:prstGeom>
        </p:spPr>
      </p:pic>
      <p:pic>
        <p:nvPicPr>
          <p:cNvPr id="19" name="Picture 4" descr="http://grilhouse.ru/image/data/eaceg5BT4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1254125" cy="12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602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06840" cy="32249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429" y="5613836"/>
            <a:ext cx="87425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Matchups</a:t>
            </a:r>
            <a:endParaRPr lang="en-US" sz="3600" b="1" i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30808" y1="44949" x2="36869" y2="48485"/>
                        <a14:foregroundMark x1="25253" y1="69697" x2="75253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29293" y1="54545" x2="71717" y2="35354"/>
                        <a14:foregroundMark x1="35354" y1="35354" x2="65152" y2="28788"/>
                        <a14:foregroundMark x1="27273" y1="71717" x2="72222" y2="6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9600" y="4495800"/>
            <a:ext cx="806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to the right of the slash is the defensive Corner Battle rating…Stralman is rated an 11…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30" l="6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41" y="685800"/>
            <a:ext cx="2679192" cy="33924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527" l="9936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85800"/>
            <a:ext cx="2833832" cy="3392424"/>
          </a:xfrm>
          <a:prstGeom prst="rect">
            <a:avLst/>
          </a:prstGeom>
        </p:spPr>
      </p:pic>
      <p:pic>
        <p:nvPicPr>
          <p:cNvPr id="19" name="Picture 4" descr="http://grilhouse.ru/image/data/eaceg5BT4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3505200"/>
            <a:ext cx="1254125" cy="12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68" y="685800"/>
            <a:ext cx="2542032" cy="3291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5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06840" cy="32249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429" y="5613836"/>
            <a:ext cx="87425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Matchups</a:t>
            </a:r>
            <a:endParaRPr lang="en-US" sz="3600" b="1" i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30808" y1="44949" x2="36869" y2="48485"/>
                        <a14:foregroundMark x1="25253" y1="69697" x2="75253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29293" y1="54545" x2="71717" y2="35354"/>
                        <a14:foregroundMark x1="35354" y1="35354" x2="65152" y2="28788"/>
                        <a14:foregroundMark x1="27273" y1="71717" x2="72222" y2="6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00" y="4191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Stralman wins the matchup!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527" l="9936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85800"/>
            <a:ext cx="2833832" cy="3392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68" y="685800"/>
            <a:ext cx="2542032" cy="3291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094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06840" cy="32249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429" y="5613836"/>
            <a:ext cx="87425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Matchups</a:t>
            </a:r>
            <a:endParaRPr lang="en-US" sz="3600" b="1" i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30808" y1="44949" x2="36869" y2="48485"/>
                        <a14:foregroundMark x1="25253" y1="69697" x2="75253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29293" y1="54545" x2="71717" y2="35354"/>
                        <a14:foregroundMark x1="35354" y1="35354" x2="65152" y2="28788"/>
                        <a14:foregroundMark x1="27273" y1="71717" x2="72222" y2="6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1429" y="4495800"/>
            <a:ext cx="8513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Consult the Matchup Chart under the “Defense Wins” section. Using the previous dice roll of 7 we find that the RW (Hossa) was checked off the puck and intercepted by the LD (Stralman). Mark a time sequence.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7390" y1="81712" x2="79116" y2="64591"/>
                        <a14:backgroundMark x1="48594" y1="83268" x2="79116" y2="66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72" y="5044440"/>
            <a:ext cx="797342" cy="822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3695" y1="82960" x2="78325" y2="60538"/>
                        <a14:backgroundMark x1="53695" y1="85202" x2="75862" y2="65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85" y="5059680"/>
            <a:ext cx="665915" cy="731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06" y="228600"/>
            <a:ext cx="4738994" cy="41148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4" descr="http://grilhouse.ru/image/data/eaceg5BT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1254125" cy="12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77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06840" cy="32249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4495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player is rated for Corner battles…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1429" y="5613836"/>
            <a:ext cx="87425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Matchups</a:t>
            </a:r>
            <a:endParaRPr lang="en-US" sz="3600" b="1" i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30808" y1="44949" x2="36869" y2="48485"/>
                        <a14:foregroundMark x1="25253" y1="69697" x2="75253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29293" y1="54545" x2="71717" y2="35354"/>
                        <a14:foregroundMark x1="35354" y1="35354" x2="65152" y2="28788"/>
                        <a14:foregroundMark x1="27273" y1="71717" x2="72222" y2="6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30" l="6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03" y="762000"/>
            <a:ext cx="2679192" cy="3392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8" y="762000"/>
            <a:ext cx="2542032" cy="3291840"/>
          </a:xfrm>
          <a:prstGeom prst="rect">
            <a:avLst/>
          </a:prstGeom>
        </p:spPr>
      </p:pic>
      <p:pic>
        <p:nvPicPr>
          <p:cNvPr id="9" name="Picture 4" descr="http://grilhouse.ru/image/data/eaceg5BT4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57" y="3563937"/>
            <a:ext cx="1254125" cy="12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3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06840" cy="32249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429" y="5613836"/>
            <a:ext cx="87425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Matchups</a:t>
            </a:r>
            <a:endParaRPr lang="en-US" sz="3600" b="1" i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30808" y1="44949" x2="36869" y2="48485"/>
                        <a14:foregroundMark x1="25253" y1="69697" x2="75253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29293" y1="54545" x2="71717" y2="35354"/>
                        <a14:foregroundMark x1="35354" y1="35354" x2="65152" y2="28788"/>
                        <a14:foregroundMark x1="27273" y1="71717" x2="72222" y2="6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1429" y="4495800"/>
            <a:ext cx="851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 Marian Hossa won the matchup battle, the result would have been a shot on goal for Hossa with a +1 increase to his shot range.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7390" y1="81712" x2="79116" y2="64591"/>
                        <a14:backgroundMark x1="48594" y1="83268" x2="79116" y2="66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72" y="5044440"/>
            <a:ext cx="797342" cy="822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3695" y1="82960" x2="78325" y2="60538"/>
                        <a14:backgroundMark x1="53695" y1="85202" x2="75862" y2="65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85" y="5059680"/>
            <a:ext cx="665915" cy="731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06" y="228600"/>
            <a:ext cx="4738994" cy="41148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4" descr="http://grilhouse.ru/image/data/eaceg5BT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1254125" cy="12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161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56927"/>
            <a:ext cx="6370320" cy="50292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600" y="5604818"/>
            <a:ext cx="806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APBA Hockey is that easy! Roll the dice, check the card for a PRN, consult the chart.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65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06840" cy="32249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429" y="5613836"/>
            <a:ext cx="87425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Matchups</a:t>
            </a:r>
            <a:endParaRPr lang="en-US" sz="3600" b="1" i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30808" y1="44949" x2="36869" y2="48485"/>
                        <a14:foregroundMark x1="25253" y1="69697" x2="75253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29293" y1="54545" x2="71717" y2="35354"/>
                        <a14:foregroundMark x1="35354" y1="35354" x2="65152" y2="28788"/>
                        <a14:foregroundMark x1="27273" y1="71717" x2="72222" y2="6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30" l="6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03" y="762000"/>
            <a:ext cx="2679192" cy="3392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86400" y="4495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…In the Slot battles...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8" y="762000"/>
            <a:ext cx="2542032" cy="3291840"/>
          </a:xfrm>
          <a:prstGeom prst="rect">
            <a:avLst/>
          </a:prstGeom>
        </p:spPr>
      </p:pic>
      <p:pic>
        <p:nvPicPr>
          <p:cNvPr id="9" name="Picture 4" descr="http://grilhouse.ru/image/data/eaceg5BT4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1254125" cy="12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384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06840" cy="32249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429" y="5613836"/>
            <a:ext cx="87425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Matchups</a:t>
            </a:r>
            <a:endParaRPr lang="en-US" sz="3600" b="1" i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30808" y1="44949" x2="36869" y2="48485"/>
                        <a14:foregroundMark x1="25253" y1="69697" x2="75253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29293" y1="54545" x2="71717" y2="35354"/>
                        <a14:foregroundMark x1="35354" y1="35354" x2="65152" y2="28788"/>
                        <a14:foregroundMark x1="27273" y1="71717" x2="72222" y2="6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30" l="6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03" y="762000"/>
            <a:ext cx="2679192" cy="3392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52800" y="4495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…shot creation ability…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8" y="762000"/>
            <a:ext cx="2542032" cy="3291840"/>
          </a:xfrm>
          <a:prstGeom prst="rect">
            <a:avLst/>
          </a:prstGeom>
        </p:spPr>
      </p:pic>
      <p:pic>
        <p:nvPicPr>
          <p:cNvPr id="9" name="Picture 4" descr="http://grilhouse.ru/image/data/eaceg5BT4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3581400"/>
            <a:ext cx="1254125" cy="12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40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06840" cy="32249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429" y="5613836"/>
            <a:ext cx="87425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Matchups</a:t>
            </a:r>
            <a:endParaRPr lang="en-US" sz="3600" b="1" i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30808" y1="44949" x2="36869" y2="48485"/>
                        <a14:foregroundMark x1="25253" y1="69697" x2="75253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29293" y1="54545" x2="71717" y2="35354"/>
                        <a14:foregroundMark x1="35354" y1="35354" x2="65152" y2="28788"/>
                        <a14:foregroundMark x1="27273" y1="71717" x2="72222" y2="6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30" l="6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03" y="762000"/>
            <a:ext cx="2679192" cy="3392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3000" y="4495800"/>
            <a:ext cx="413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…as well as assists for breakaway passes.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8" y="762000"/>
            <a:ext cx="2542032" cy="3291840"/>
          </a:xfrm>
          <a:prstGeom prst="rect">
            <a:avLst/>
          </a:prstGeom>
        </p:spPr>
      </p:pic>
      <p:pic>
        <p:nvPicPr>
          <p:cNvPr id="9" name="Picture 4" descr="http://grilhouse.ru/image/data/eaceg5BT4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1254125" cy="12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533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06840" cy="32249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429" y="5613836"/>
            <a:ext cx="87425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Matchups</a:t>
            </a:r>
            <a:endParaRPr lang="en-US" sz="3600" b="1" i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30808" y1="44949" x2="36869" y2="48485"/>
                        <a14:foregroundMark x1="25253" y1="69697" x2="75253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29293" y1="54545" x2="71717" y2="35354"/>
                        <a14:foregroundMark x1="35354" y1="35354" x2="65152" y2="28788"/>
                        <a14:foregroundMark x1="27273" y1="71717" x2="72222" y2="6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30" l="6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03" y="762000"/>
            <a:ext cx="2679192" cy="3392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0600" y="4495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ratings capture the feel of each player as they battle for control of the puck.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8" y="762000"/>
            <a:ext cx="2542032" cy="3291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926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06840" cy="32249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429" y="5613836"/>
            <a:ext cx="87425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Matchups</a:t>
            </a:r>
            <a:endParaRPr lang="en-US" sz="3600" b="1" i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30808" y1="44949" x2="36869" y2="48485"/>
                        <a14:foregroundMark x1="25253" y1="69697" x2="75253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29293" y1="54545" x2="71717" y2="35354"/>
                        <a14:foregroundMark x1="35354" y1="35354" x2="65152" y2="28788"/>
                        <a14:foregroundMark x1="27273" y1="71717" x2="72222" y2="6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30" l="6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03" y="762000"/>
            <a:ext cx="2679192" cy="3392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33800" y="4495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Here’s how it works…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8" y="762000"/>
            <a:ext cx="2542032" cy="3291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186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06840" cy="32249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429" y="5613836"/>
            <a:ext cx="87425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Matchups</a:t>
            </a:r>
            <a:endParaRPr lang="en-US" sz="3600" b="1" i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30808" y1="44949" x2="36869" y2="48485"/>
                        <a14:foregroundMark x1="25253" y1="69697" x2="75253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29293" y1="54545" x2="71717" y2="35354"/>
                        <a14:foregroundMark x1="35354" y1="35354" x2="65152" y2="28788"/>
                        <a14:foregroundMark x1="27273" y1="71717" x2="72222" y2="6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30" l="6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03" y="762000"/>
            <a:ext cx="2679192" cy="3392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4495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go back to our earlier example of Marian Hossa scoring a goal…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8" y="762000"/>
            <a:ext cx="2542032" cy="3291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93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06840" cy="32249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429" y="5613836"/>
            <a:ext cx="87425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Matchups</a:t>
            </a:r>
            <a:endParaRPr lang="en-US" sz="3600" b="1" i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30808" y1="44949" x2="36869" y2="48485"/>
                        <a14:foregroundMark x1="25253" y1="69697" x2="75253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astpros.com/wp-content/uploads/2015/01/Color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500" l="1667" r="98500">
                        <a14:foregroundMark x1="13333" y1="40556" x2="50056" y2="3722"/>
                        <a14:foregroundMark x1="24611" y1="74611" x2="31278" y2="65500"/>
                        <a14:foregroundMark x1="44056" y1="74500" x2="48889" y2="68833"/>
                        <a14:foregroundMark x1="55889" y1="75389" x2="64778" y2="66444"/>
                        <a14:foregroundMark x1="16333" y1="70333" x2="21056" y2="69889"/>
                        <a14:foregroundMark x1="17500" y1="36611" x2="17278" y2="70778"/>
                        <a14:foregroundMark x1="12444" y1="52611" x2="18167" y2="52500"/>
                        <a14:foregroundMark x1="24278" y1="65500" x2="24056" y2="49056"/>
                        <a14:foregroundMark x1="22778" y1="52500" x2="29111" y2="51833"/>
                        <a14:foregroundMark x1="27167" y1="50444" x2="27167" y2="62278"/>
                        <a14:foregroundMark x1="25056" y1="61611" x2="42333" y2="61000"/>
                        <a14:foregroundMark x1="40833" y1="61833" x2="41056" y2="48722"/>
                        <a14:foregroundMark x1="42000" y1="46611" x2="41889" y2="32611"/>
                        <a14:foregroundMark x1="25556" y1="48833" x2="26333" y2="32722"/>
                        <a14:foregroundMark x1="34278" y1="40444" x2="33944" y2="20056"/>
                        <a14:foregroundMark x1="47722" y1="61500" x2="77667" y2="61833"/>
                        <a14:foregroundMark x1="73500" y1="62389" x2="73056" y2="32500"/>
                        <a14:foregroundMark x1="82722" y1="49278" x2="82944" y2="71111"/>
                        <a14:foregroundMark x1="82278" y1="52500" x2="88111" y2="52167"/>
                        <a14:foregroundMark x1="86167" y1="52278" x2="86389" y2="43889"/>
                        <a14:foregroundMark x1="81889" y1="46278" x2="85722" y2="46056"/>
                        <a14:foregroundMark x1="53833" y1="55389" x2="63500" y2="47444"/>
                        <a14:foregroundMark x1="54278" y1="40167" x2="61889" y2="36167"/>
                        <a14:foregroundMark x1="61111" y1="44667" x2="69944" y2="41111"/>
                        <a14:foregroundMark x1="17778" y1="34611" x2="17778" y2="34611"/>
                        <a14:foregroundMark x1="18111" y1="34167" x2="18111" y2="34167"/>
                        <a14:foregroundMark x1="18222" y1="33944" x2="18222" y2="33944"/>
                        <a14:foregroundMark x1="18389" y1="33611" x2="18389" y2="33611"/>
                        <a14:foregroundMark x1="18611" y1="33389" x2="18611" y2="33389"/>
                        <a14:foregroundMark x1="18722" y1="33056" x2="18722" y2="33056"/>
                        <a14:foregroundMark x1="19000" y1="32778" x2="19000" y2="32778"/>
                        <a14:foregroundMark x1="19444" y1="32333" x2="19444" y2="32333"/>
                        <a14:foregroundMark x1="19556" y1="32167" x2="19556" y2="32167"/>
                        <a14:foregroundMark x1="19833" y1="31889" x2="19833" y2="31889"/>
                        <a14:foregroundMark x1="20056" y1="31556" x2="20056" y2="31556"/>
                        <a14:foregroundMark x1="20278" y1="31444" x2="20278" y2="31444"/>
                        <a14:foregroundMark x1="20722" y1="31222" x2="20722" y2="31222"/>
                        <a14:foregroundMark x1="20889" y1="31111" x2="20889" y2="31111"/>
                        <a14:foregroundMark x1="21333" y1="30944" x2="21333" y2="30944"/>
                        <a14:foregroundMark x1="21556" y1="30722" x2="21556" y2="30722"/>
                        <a14:foregroundMark x1="21833" y1="30667" x2="21833" y2="30667"/>
                        <a14:foregroundMark x1="22167" y1="30500" x2="22167" y2="30500"/>
                        <a14:foregroundMark x1="22389" y1="30389" x2="22389" y2="30389"/>
                        <a14:foregroundMark x1="22611" y1="30278" x2="22611" y2="30278"/>
                        <a14:foregroundMark x1="18833" y1="32278" x2="18833" y2="32278"/>
                        <a14:foregroundMark x1="19111" y1="31944" x2="19111" y2="31944"/>
                        <a14:foregroundMark x1="19444" y1="31778" x2="19444" y2="31778"/>
                        <a14:foregroundMark x1="19667" y1="31556" x2="19667" y2="31556"/>
                        <a14:foregroundMark x1="19944" y1="31389" x2="19944" y2="31389"/>
                        <a14:foregroundMark x1="20111" y1="31278" x2="20111" y2="31278"/>
                        <a14:foregroundMark x1="20278" y1="31222" x2="20278" y2="31222"/>
                        <a14:foregroundMark x1="20722" y1="30889" x2="20722" y2="30889"/>
                        <a14:foregroundMark x1="20722" y1="30889" x2="20722" y2="30889"/>
                        <a14:foregroundMark x1="20944" y1="30667" x2="20944" y2="30667"/>
                        <a14:foregroundMark x1="21222" y1="30500" x2="21222" y2="30500"/>
                        <a14:foregroundMark x1="21556" y1="30333" x2="21556" y2="30333"/>
                        <a14:foregroundMark x1="22167" y1="30167" x2="22167" y2="30167"/>
                        <a14:foregroundMark x1="22389" y1="29889" x2="22389" y2="29889"/>
                        <a14:foregroundMark x1="22667" y1="29667" x2="22667" y2="29667"/>
                        <a14:foregroundMark x1="22833" y1="29444" x2="22833" y2="29444"/>
                        <a14:foregroundMark x1="21778" y1="30000" x2="21778" y2="30000"/>
                        <a14:foregroundMark x1="66333" y1="36333" x2="72500" y2="28167"/>
                        <a14:foregroundMark x1="76500" y1="29944" x2="70444" y2="29111"/>
                        <a14:foregroundMark x1="82944" y1="46222" x2="82611" y2="35889"/>
                        <a14:foregroundMark x1="82333" y1="35556" x2="82333" y2="35556"/>
                        <a14:foregroundMark x1="82167" y1="35333" x2="82167" y2="35333"/>
                        <a14:foregroundMark x1="81889" y1="35111" x2="81889" y2="35111"/>
                        <a14:foregroundMark x1="81667" y1="34833" x2="81667" y2="34833"/>
                        <a14:foregroundMark x1="81556" y1="34722" x2="81556" y2="34722"/>
                        <a14:foregroundMark x1="76667" y1="29611" x2="76667" y2="29611"/>
                        <a14:foregroundMark x1="76833" y1="29778" x2="76833" y2="29778"/>
                        <a14:foregroundMark x1="77056" y1="29833" x2="77056" y2="29833"/>
                        <a14:foregroundMark x1="77167" y1="30056" x2="77167" y2="30056"/>
                        <a14:foregroundMark x1="77278" y1="30222" x2="77278" y2="30222"/>
                        <a14:foregroundMark x1="77611" y1="30444" x2="77611" y2="30444"/>
                        <a14:foregroundMark x1="77333" y1="30000" x2="77333" y2="30000"/>
                        <a14:foregroundMark x1="77944" y1="30611" x2="77944" y2="30611"/>
                        <a14:foregroundMark x1="78167" y1="30722" x2="78167" y2="30722"/>
                        <a14:foregroundMark x1="82611" y1="35278" x2="82611" y2="35278"/>
                        <a14:foregroundMark x1="82333" y1="34944" x2="82333" y2="34944"/>
                        <a14:foregroundMark x1="82056" y1="34722" x2="82056" y2="34722"/>
                        <a14:foregroundMark x1="82000" y1="34556" x2="82000" y2="34556"/>
                        <a14:foregroundMark x1="81778" y1="34444" x2="81778" y2="34444"/>
                        <a14:foregroundMark x1="81500" y1="34333" x2="81500" y2="34333"/>
                        <a14:foregroundMark x1="81333" y1="34167" x2="81333" y2="34167"/>
                        <a14:foregroundMark x1="81111" y1="33889" x2="81111" y2="33889"/>
                        <a14:foregroundMark x1="78611" y1="31167" x2="78611" y2="31167"/>
                        <a14:foregroundMark x1="79000" y1="31500" x2="79000" y2="31500"/>
                        <a14:foregroundMark x1="79389" y1="31722" x2="79389" y2="31722"/>
                        <a14:foregroundMark x1="79778" y1="32167" x2="79778" y2="32167"/>
                        <a14:foregroundMark x1="79833" y1="32167" x2="79833" y2="32167"/>
                        <a14:foregroundMark x1="80278" y1="32500" x2="80278" y2="32500"/>
                        <a14:foregroundMark x1="80444" y1="32722" x2="80444" y2="32722"/>
                        <a14:foregroundMark x1="80833" y1="33167" x2="80833" y2="33167"/>
                        <a14:foregroundMark x1="80833" y1="33167" x2="80833" y2="33167"/>
                        <a14:foregroundMark x1="80944" y1="33444" x2="80944" y2="33444"/>
                        <a14:foregroundMark x1="81222" y1="33556" x2="81222" y2="33556"/>
                        <a14:foregroundMark x1="81333" y1="33722" x2="81333" y2="33722"/>
                        <a14:foregroundMark x1="78500" y1="30944" x2="78500" y2="30944"/>
                        <a14:foregroundMark x1="77556" y1="30111" x2="77556" y2="30111"/>
                        <a14:foregroundMark x1="78833" y1="31222" x2="78833" y2="31222"/>
                        <a14:foregroundMark x1="79722" y1="31722" x2="79722" y2="31722"/>
                        <a14:foregroundMark x1="29293" y1="54545" x2="71717" y2="35354"/>
                        <a14:foregroundMark x1="35354" y1="35354" x2="65152" y2="28788"/>
                        <a14:foregroundMark x1="27273" y1="71717" x2="72222" y2="6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13836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30" l="6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03" y="762000"/>
            <a:ext cx="2679192" cy="3392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44958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…in that example we rolled a “66” resulting in PRN 1 which led to a goal for Chicago.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8" y="762000"/>
            <a:ext cx="2542032" cy="3291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500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TM02455519[[fn=Winter]]</Template>
  <TotalTime>6247</TotalTime>
  <Words>490</Words>
  <Application>Microsoft Office PowerPoint</Application>
  <PresentationFormat>On-screen Show (4:3)</PresentationFormat>
  <Paragraphs>84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Franklin Gothic Book</vt:lpstr>
      <vt:lpstr>Perpetua</vt:lpstr>
      <vt:lpstr>Times New Roman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Taitano</dc:creator>
  <cp:lastModifiedBy>Skyler Herson</cp:lastModifiedBy>
  <cp:revision>143</cp:revision>
  <dcterms:created xsi:type="dcterms:W3CDTF">2015-08-18T19:28:42Z</dcterms:created>
  <dcterms:modified xsi:type="dcterms:W3CDTF">2016-04-13T15:20:04Z</dcterms:modified>
</cp:coreProperties>
</file>